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58" r:id="rId4"/>
    <p:sldId id="272" r:id="rId5"/>
    <p:sldId id="257" r:id="rId6"/>
    <p:sldId id="259" r:id="rId7"/>
    <p:sldId id="260" r:id="rId8"/>
    <p:sldId id="261" r:id="rId9"/>
    <p:sldId id="264" r:id="rId10"/>
    <p:sldId id="265" r:id="rId11"/>
    <p:sldId id="262" r:id="rId12"/>
    <p:sldId id="263" r:id="rId13"/>
    <p:sldId id="266" r:id="rId14"/>
    <p:sldId id="267" r:id="rId15"/>
    <p:sldId id="268" r:id="rId16"/>
    <p:sldId id="271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81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47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28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17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99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25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0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1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237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90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7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3FF99-6725-4226-BCB9-495F89B97897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D0363-FB9D-4477-8205-01DC689E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80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81000" y="1905000"/>
            <a:ext cx="9982200" cy="1470025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Algebra 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b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/>
              <a:t>Please take out last nights homework: </a:t>
            </a:r>
            <a:br>
              <a:rPr lang="en-US" dirty="0" smtClean="0"/>
            </a:br>
            <a:r>
              <a:rPr lang="en-US" dirty="0" smtClean="0"/>
              <a:t>4-83 to 4-88 &amp; stations from last week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Please record your homework on your chart:  Study for individual test</a:t>
            </a:r>
            <a:br>
              <a:rPr lang="en-US" dirty="0" smtClean="0"/>
            </a:br>
            <a:r>
              <a:rPr lang="en-US" dirty="0" smtClean="0"/>
              <a:t> (Stations &amp; Hot Seat Posted on Wiki)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0782" y="5112327"/>
            <a:ext cx="89916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Reminder:  Chapter 4 individual test tomorrow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Review session after school today 2:16 to 3pm</a:t>
            </a:r>
          </a:p>
        </p:txBody>
      </p:sp>
    </p:spTree>
    <p:extLst>
      <p:ext uri="{BB962C8B-B14F-4D97-AF65-F5344CB8AC3E}">
        <p14:creationId xmlns:p14="http://schemas.microsoft.com/office/powerpoint/2010/main" val="378643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1021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Simplify the rational expression completely.</a:t>
            </a:r>
          </a:p>
          <a:p>
            <a:r>
              <a:rPr lang="en-US" sz="3800" dirty="0" smtClean="0">
                <a:solidFill>
                  <a:srgbClr val="7030A0"/>
                </a:solidFill>
              </a:rPr>
              <a:t>Assume the denominator does not equal zero.</a:t>
            </a:r>
            <a:endParaRPr lang="en-US" sz="3800" dirty="0">
              <a:solidFill>
                <a:srgbClr val="7030A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348313"/>
              </p:ext>
            </p:extLst>
          </p:nvPr>
        </p:nvGraphicFramePr>
        <p:xfrm>
          <a:off x="1981200" y="1565894"/>
          <a:ext cx="5238750" cy="173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3" imgW="1244600" imgH="419100" progId="Equation.3">
                  <p:embed/>
                </p:oleObj>
              </mc:Choice>
              <mc:Fallback>
                <p:oleObj name="Equation" r:id="rId3" imgW="12446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565894"/>
                        <a:ext cx="5238750" cy="173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136649"/>
              </p:ext>
            </p:extLst>
          </p:nvPr>
        </p:nvGraphicFramePr>
        <p:xfrm>
          <a:off x="3352800" y="3886200"/>
          <a:ext cx="2189163" cy="157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5" imgW="583920" imgH="419040" progId="Equation.3">
                  <p:embed/>
                </p:oleObj>
              </mc:Choice>
              <mc:Fallback>
                <p:oleObj name="Equation" r:id="rId5" imgW="58392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886200"/>
                        <a:ext cx="2189163" cy="157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2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1021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Simplify the rational expression completely.</a:t>
            </a:r>
          </a:p>
          <a:p>
            <a:r>
              <a:rPr lang="en-US" sz="3800" dirty="0" smtClean="0">
                <a:solidFill>
                  <a:srgbClr val="7030A0"/>
                </a:solidFill>
              </a:rPr>
              <a:t>Assume the denominator does not equal zero.</a:t>
            </a:r>
            <a:endParaRPr lang="en-US" sz="38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517587"/>
              </p:ext>
            </p:extLst>
          </p:nvPr>
        </p:nvGraphicFramePr>
        <p:xfrm>
          <a:off x="2286000" y="1752600"/>
          <a:ext cx="4629150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3" imgW="939392" imgH="393529" progId="Equation.3">
                  <p:embed/>
                </p:oleObj>
              </mc:Choice>
              <mc:Fallback>
                <p:oleObj name="Equation" r:id="rId3" imgW="939392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752600"/>
                        <a:ext cx="4629150" cy="184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165874"/>
              </p:ext>
            </p:extLst>
          </p:nvPr>
        </p:nvGraphicFramePr>
        <p:xfrm>
          <a:off x="3429000" y="4191000"/>
          <a:ext cx="1808163" cy="147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5" imgW="482400" imgH="393480" progId="Equation.3">
                  <p:embed/>
                </p:oleObj>
              </mc:Choice>
              <mc:Fallback>
                <p:oleObj name="Equation" r:id="rId5" imgW="4824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191000"/>
                        <a:ext cx="1808163" cy="147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396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691" y="34636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</a:rPr>
              <a:t>Graph the system of inequalities:</a:t>
            </a:r>
            <a:endParaRPr lang="en-US" sz="3600" dirty="0">
              <a:solidFill>
                <a:srgbClr val="7030A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33400"/>
            <a:ext cx="3990975" cy="2063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2286000"/>
            <a:ext cx="4343400" cy="4499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96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0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70C0"/>
                </a:solidFill>
              </a:rPr>
              <a:t>Solve the rational equation, be sure to check your solution(s):</a:t>
            </a:r>
            <a:endParaRPr lang="en-US" sz="48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057253"/>
              </p:ext>
            </p:extLst>
          </p:nvPr>
        </p:nvGraphicFramePr>
        <p:xfrm>
          <a:off x="2057400" y="2133600"/>
          <a:ext cx="4648200" cy="1823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3" imgW="1002960" imgH="393480" progId="Equation.3">
                  <p:embed/>
                </p:oleObj>
              </mc:Choice>
              <mc:Fallback>
                <p:oleObj name="Equation" r:id="rId3" imgW="10029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7400" y="2133600"/>
                        <a:ext cx="4648200" cy="1823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383546"/>
              </p:ext>
            </p:extLst>
          </p:nvPr>
        </p:nvGraphicFramePr>
        <p:xfrm>
          <a:off x="2286000" y="4724400"/>
          <a:ext cx="3648075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5" imgW="787320" imgH="203040" progId="Equation.3">
                  <p:embed/>
                </p:oleObj>
              </mc:Choice>
              <mc:Fallback>
                <p:oleObj name="Equation" r:id="rId5" imgW="78732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724400"/>
                        <a:ext cx="3648075" cy="941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42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0"/>
            <a:ext cx="838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70C0"/>
                </a:solidFill>
              </a:rPr>
              <a:t>Solve the equation, be sure to check your solution(s).</a:t>
            </a:r>
            <a:endParaRPr lang="en-US" sz="4800" dirty="0">
              <a:solidFill>
                <a:srgbClr val="0070C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974567"/>
              </p:ext>
            </p:extLst>
          </p:nvPr>
        </p:nvGraphicFramePr>
        <p:xfrm>
          <a:off x="1595437" y="1905000"/>
          <a:ext cx="5648325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3" imgW="1218960" imgH="228600" progId="Equation.3">
                  <p:embed/>
                </p:oleObj>
              </mc:Choice>
              <mc:Fallback>
                <p:oleObj name="Equation" r:id="rId3" imgW="1218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5437" y="1905000"/>
                        <a:ext cx="5648325" cy="1058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769778"/>
              </p:ext>
            </p:extLst>
          </p:nvPr>
        </p:nvGraphicFramePr>
        <p:xfrm>
          <a:off x="3733800" y="3352800"/>
          <a:ext cx="1882775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5" imgW="406080" imgH="177480" progId="Equation.3">
                  <p:embed/>
                </p:oleObj>
              </mc:Choice>
              <mc:Fallback>
                <p:oleObj name="Equation" r:id="rId5" imgW="4060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352800"/>
                        <a:ext cx="1882775" cy="823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9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57200" y="0"/>
            <a:ext cx="9906000" cy="1470025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Solve using the zero product property.</a:t>
            </a:r>
            <a:endParaRPr lang="en-US" dirty="0">
              <a:solidFill>
                <a:srgbClr val="0070C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958915"/>
              </p:ext>
            </p:extLst>
          </p:nvPr>
        </p:nvGraphicFramePr>
        <p:xfrm>
          <a:off x="1143000" y="1295400"/>
          <a:ext cx="67691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3" imgW="1041120" imgH="203040" progId="Equation.3">
                  <p:embed/>
                </p:oleObj>
              </mc:Choice>
              <mc:Fallback>
                <p:oleObj name="Equation" r:id="rId3" imgW="10411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1295400"/>
                        <a:ext cx="6769100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194390"/>
              </p:ext>
            </p:extLst>
          </p:nvPr>
        </p:nvGraphicFramePr>
        <p:xfrm>
          <a:off x="1012825" y="2743200"/>
          <a:ext cx="718185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5" imgW="1104840" imgH="203040" progId="Equation.3">
                  <p:embed/>
                </p:oleObj>
              </mc:Choice>
              <mc:Fallback>
                <p:oleObj name="Equation" r:id="rId5" imgW="110484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2743200"/>
                        <a:ext cx="7181850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467178"/>
              </p:ext>
            </p:extLst>
          </p:nvPr>
        </p:nvGraphicFramePr>
        <p:xfrm>
          <a:off x="1447800" y="4267200"/>
          <a:ext cx="4603750" cy="2130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7" imgW="850680" imgH="393480" progId="Equation.3">
                  <p:embed/>
                </p:oleObj>
              </mc:Choice>
              <mc:Fallback>
                <p:oleObj name="Equation" r:id="rId7" imgW="8506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267200"/>
                        <a:ext cx="4603750" cy="21300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498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0782" y="152400"/>
            <a:ext cx="8859982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Solve the rational equation.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Be sure to check for extraneous roots.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154591"/>
              </p:ext>
            </p:extLst>
          </p:nvPr>
        </p:nvGraphicFramePr>
        <p:xfrm>
          <a:off x="2057400" y="1828800"/>
          <a:ext cx="5442155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3" imgW="1041120" imgH="393480" progId="Equation.3">
                  <p:embed/>
                </p:oleObj>
              </mc:Choice>
              <mc:Fallback>
                <p:oleObj name="Equation" r:id="rId3" imgW="104112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7400" y="1828800"/>
                        <a:ext cx="5442155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724642"/>
              </p:ext>
            </p:extLst>
          </p:nvPr>
        </p:nvGraphicFramePr>
        <p:xfrm>
          <a:off x="3573463" y="5059363"/>
          <a:ext cx="2257425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Equation" r:id="rId5" imgW="431640" imgH="177480" progId="Equation.3">
                  <p:embed/>
                </p:oleObj>
              </mc:Choice>
              <mc:Fallback>
                <p:oleObj name="Equation" r:id="rId5" imgW="43164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3463" y="5059363"/>
                        <a:ext cx="2257425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470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7030A0"/>
                </a:solidFill>
              </a:rPr>
              <a:t>Honors Algebra II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4 Study Team Strategy</a:t>
            </a:r>
            <a:br>
              <a:rPr lang="en-US" dirty="0" smtClean="0"/>
            </a:br>
            <a:r>
              <a:rPr lang="en-US" dirty="0" smtClean="0"/>
              <a:t>Hot Seat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109106"/>
              </p:ext>
            </p:extLst>
          </p:nvPr>
        </p:nvGraphicFramePr>
        <p:xfrm>
          <a:off x="2209800" y="1295400"/>
          <a:ext cx="411162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3" imgW="799920" imgH="253800" progId="Equation.3">
                  <p:embed/>
                </p:oleObj>
              </mc:Choice>
              <mc:Fallback>
                <p:oleObj name="Equation" r:id="rId3" imgW="79992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295400"/>
                        <a:ext cx="4111625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Solve.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926273"/>
              </p:ext>
            </p:extLst>
          </p:nvPr>
        </p:nvGraphicFramePr>
        <p:xfrm>
          <a:off x="2427288" y="3113088"/>
          <a:ext cx="3852862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Equation" r:id="rId5" imgW="749160" imgH="177480" progId="Equation.3">
                  <p:embed/>
                </p:oleObj>
              </mc:Choice>
              <mc:Fallback>
                <p:oleObj name="Equation" r:id="rId5" imgW="74916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7288" y="3113088"/>
                        <a:ext cx="3852862" cy="91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357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010862"/>
              </p:ext>
            </p:extLst>
          </p:nvPr>
        </p:nvGraphicFramePr>
        <p:xfrm>
          <a:off x="2079625" y="1295400"/>
          <a:ext cx="4373563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3" imgW="850680" imgH="253800" progId="Equation.3">
                  <p:embed/>
                </p:oleObj>
              </mc:Choice>
              <mc:Fallback>
                <p:oleObj name="Equation" r:id="rId3" imgW="850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9625" y="1295400"/>
                        <a:ext cx="4373563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52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Solve.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827623"/>
              </p:ext>
            </p:extLst>
          </p:nvPr>
        </p:nvGraphicFramePr>
        <p:xfrm>
          <a:off x="2786063" y="3048000"/>
          <a:ext cx="3133725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5" imgW="609480" imgH="203040" progId="Equation.3">
                  <p:embed/>
                </p:oleObj>
              </mc:Choice>
              <mc:Fallback>
                <p:oleObj name="Equation" r:id="rId5" imgW="6094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3048000"/>
                        <a:ext cx="3133725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153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5240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</a:rPr>
              <a:t>Solve algebraically and write your solution on a number line.</a:t>
            </a:r>
            <a:endParaRPr lang="en-US" sz="44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551554"/>
              </p:ext>
            </p:extLst>
          </p:nvPr>
        </p:nvGraphicFramePr>
        <p:xfrm>
          <a:off x="1981200" y="1605877"/>
          <a:ext cx="4829810" cy="1305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3" imgW="939600" imgH="253800" progId="Equation.3">
                  <p:embed/>
                </p:oleObj>
              </mc:Choice>
              <mc:Fallback>
                <p:oleObj name="Equation" r:id="rId3" imgW="9396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1605877"/>
                        <a:ext cx="4829810" cy="1305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5456"/>
              </p:ext>
            </p:extLst>
          </p:nvPr>
        </p:nvGraphicFramePr>
        <p:xfrm>
          <a:off x="2438400" y="3429000"/>
          <a:ext cx="3784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5" imgW="736560" imgH="177480" progId="Equation.3">
                  <p:embed/>
                </p:oleObj>
              </mc:Choice>
              <mc:Fallback>
                <p:oleObj name="Equation" r:id="rId5" imgW="73656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429000"/>
                        <a:ext cx="37846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5040415"/>
            <a:ext cx="9144000" cy="85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84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723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Use the graph shown to solve the equation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1752600"/>
            <a:ext cx="5000625" cy="481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883392"/>
            <a:ext cx="4572000" cy="107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514661"/>
              </p:ext>
            </p:extLst>
          </p:nvPr>
        </p:nvGraphicFramePr>
        <p:xfrm>
          <a:off x="568325" y="1752600"/>
          <a:ext cx="3435350" cy="90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5" imgW="774360" imgH="203040" progId="Equation.3">
                  <p:embed/>
                </p:oleObj>
              </mc:Choice>
              <mc:Fallback>
                <p:oleObj name="Equation" r:id="rId5" imgW="7743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8325" y="1752600"/>
                        <a:ext cx="3435350" cy="90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766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363497"/>
              </p:ext>
            </p:extLst>
          </p:nvPr>
        </p:nvGraphicFramePr>
        <p:xfrm>
          <a:off x="2362200" y="1586675"/>
          <a:ext cx="3594100" cy="1912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3" imgW="787320" imgH="419040" progId="Equation.3">
                  <p:embed/>
                </p:oleObj>
              </mc:Choice>
              <mc:Fallback>
                <p:oleObj name="Equation" r:id="rId3" imgW="78732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1586675"/>
                        <a:ext cx="3594100" cy="1912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228600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Simplify completely, then state which values of x are excluded.</a:t>
            </a:r>
            <a:endParaRPr lang="en-US" sz="4000" dirty="0">
              <a:solidFill>
                <a:srgbClr val="7030A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321079"/>
              </p:ext>
            </p:extLst>
          </p:nvPr>
        </p:nvGraphicFramePr>
        <p:xfrm>
          <a:off x="2133600" y="3581400"/>
          <a:ext cx="3345163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5" imgW="1015920" imgH="419040" progId="Equation.3">
                  <p:embed/>
                </p:oleObj>
              </mc:Choice>
              <mc:Fallback>
                <p:oleObj name="Equation" r:id="rId5" imgW="1015920" imgH="419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581400"/>
                        <a:ext cx="3345163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341606"/>
              </p:ext>
            </p:extLst>
          </p:nvPr>
        </p:nvGraphicFramePr>
        <p:xfrm>
          <a:off x="2881313" y="5181600"/>
          <a:ext cx="1817687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7" imgW="583920" imgH="419040" progId="Equation.3">
                  <p:embed/>
                </p:oleObj>
              </mc:Choice>
              <mc:Fallback>
                <p:oleObj name="Equation" r:id="rId7" imgW="58392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1313" y="5181600"/>
                        <a:ext cx="1817687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380088"/>
              </p:ext>
            </p:extLst>
          </p:nvPr>
        </p:nvGraphicFramePr>
        <p:xfrm>
          <a:off x="6326043" y="5181600"/>
          <a:ext cx="256857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9" imgW="825480" imgH="393480" progId="Equation.3">
                  <p:embed/>
                </p:oleObj>
              </mc:Choice>
              <mc:Fallback>
                <p:oleObj name="Equation" r:id="rId9" imgW="8254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6043" y="5181600"/>
                        <a:ext cx="2568575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18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1021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Simplify the rational expression completely.</a:t>
            </a:r>
          </a:p>
          <a:p>
            <a:r>
              <a:rPr lang="en-US" sz="3800" dirty="0" smtClean="0">
                <a:solidFill>
                  <a:srgbClr val="7030A0"/>
                </a:solidFill>
              </a:rPr>
              <a:t>Assume the denominator does not equal zero.</a:t>
            </a:r>
            <a:endParaRPr lang="en-US" sz="38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993118"/>
              </p:ext>
            </p:extLst>
          </p:nvPr>
        </p:nvGraphicFramePr>
        <p:xfrm>
          <a:off x="838200" y="1828800"/>
          <a:ext cx="3294063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name="Equation" r:id="rId3" imgW="965160" imgH="444240" progId="Equation.3">
                  <p:embed/>
                </p:oleObj>
              </mc:Choice>
              <mc:Fallback>
                <p:oleObj name="Equation" r:id="rId3" imgW="96516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1828800"/>
                        <a:ext cx="3294063" cy="151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138805"/>
              </p:ext>
            </p:extLst>
          </p:nvPr>
        </p:nvGraphicFramePr>
        <p:xfrm>
          <a:off x="838200" y="3581400"/>
          <a:ext cx="2341563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Equation" r:id="rId5" imgW="685800" imgH="444240" progId="Equation.3">
                  <p:embed/>
                </p:oleObj>
              </mc:Choice>
              <mc:Fallback>
                <p:oleObj name="Equation" r:id="rId5" imgW="685800" imgH="4442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581400"/>
                        <a:ext cx="2341563" cy="151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975734"/>
              </p:ext>
            </p:extLst>
          </p:nvPr>
        </p:nvGraphicFramePr>
        <p:xfrm>
          <a:off x="3886200" y="3581400"/>
          <a:ext cx="1560513" cy="160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Equation" r:id="rId7" imgW="457200" imgH="469800" progId="Equation.3">
                  <p:embed/>
                </p:oleObj>
              </mc:Choice>
              <mc:Fallback>
                <p:oleObj name="Equation" r:id="rId7" imgW="45720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581400"/>
                        <a:ext cx="1560513" cy="160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511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1021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Simplify the rational expression completely.</a:t>
            </a:r>
          </a:p>
          <a:p>
            <a:r>
              <a:rPr lang="en-US" sz="3800" dirty="0" smtClean="0">
                <a:solidFill>
                  <a:srgbClr val="7030A0"/>
                </a:solidFill>
              </a:rPr>
              <a:t>Assume the denominator does not equal zero.</a:t>
            </a:r>
            <a:endParaRPr lang="en-US" sz="38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737541"/>
              </p:ext>
            </p:extLst>
          </p:nvPr>
        </p:nvGraphicFramePr>
        <p:xfrm>
          <a:off x="685800" y="1828800"/>
          <a:ext cx="3727450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Equation" r:id="rId3" imgW="1091880" imgH="444240" progId="Equation.3">
                  <p:embed/>
                </p:oleObj>
              </mc:Choice>
              <mc:Fallback>
                <p:oleObj name="Equation" r:id="rId3" imgW="109188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1828800"/>
                        <a:ext cx="3727450" cy="151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583990"/>
              </p:ext>
            </p:extLst>
          </p:nvPr>
        </p:nvGraphicFramePr>
        <p:xfrm>
          <a:off x="304800" y="3429000"/>
          <a:ext cx="3944938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5" imgW="1155600" imgH="444240" progId="Equation.3">
                  <p:embed/>
                </p:oleObj>
              </mc:Choice>
              <mc:Fallback>
                <p:oleObj name="Equation" r:id="rId5" imgW="11556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429000"/>
                        <a:ext cx="3944938" cy="151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502079"/>
              </p:ext>
            </p:extLst>
          </p:nvPr>
        </p:nvGraphicFramePr>
        <p:xfrm>
          <a:off x="609600" y="5181600"/>
          <a:ext cx="2427288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7" imgW="711000" imgH="444240" progId="Equation.3">
                  <p:embed/>
                </p:oleObj>
              </mc:Choice>
              <mc:Fallback>
                <p:oleObj name="Equation" r:id="rId7" imgW="7110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181600"/>
                        <a:ext cx="2427288" cy="151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561818"/>
              </p:ext>
            </p:extLst>
          </p:nvPr>
        </p:nvGraphicFramePr>
        <p:xfrm>
          <a:off x="3675062" y="5257800"/>
          <a:ext cx="1430338" cy="143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9" imgW="419040" imgH="419040" progId="Equation.3">
                  <p:embed/>
                </p:oleObj>
              </mc:Choice>
              <mc:Fallback>
                <p:oleObj name="Equation" r:id="rId9" imgW="419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5062" y="5257800"/>
                        <a:ext cx="1430338" cy="1430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822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7088</TotalTime>
  <Words>152</Words>
  <Application>Microsoft Office PowerPoint</Application>
  <PresentationFormat>On-screen Show (4:3)</PresentationFormat>
  <Paragraphs>22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Equation</vt:lpstr>
      <vt:lpstr>Algebra II Please take out last nights homework:  4-83 to 4-88 &amp; stations from last week  Please record your homework on your chart:  Study for individual test  (Stations &amp; Hot Seat Posted on Wiki)</vt:lpstr>
      <vt:lpstr>Honors Algebra II Chapter 4 Study Team Strategy Hot Seat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Solve using the zero product property.</vt:lpstr>
      <vt:lpstr>Solve the rational equation. Be sure to check for extraneous roots.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 Hot Seat</dc:title>
  <dc:creator>Brianne Erb</dc:creator>
  <cp:lastModifiedBy>Teresa Prince</cp:lastModifiedBy>
  <cp:revision>14</cp:revision>
  <cp:lastPrinted>2015-04-28T12:07:55Z</cp:lastPrinted>
  <dcterms:created xsi:type="dcterms:W3CDTF">2015-04-23T17:59:23Z</dcterms:created>
  <dcterms:modified xsi:type="dcterms:W3CDTF">2015-05-14T11:11:59Z</dcterms:modified>
</cp:coreProperties>
</file>